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B4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9"/>
    <p:restoredTop sz="94675"/>
  </p:normalViewPr>
  <p:slideViewPr>
    <p:cSldViewPr snapToGrid="0">
      <p:cViewPr varScale="1">
        <p:scale>
          <a:sx n="129" d="100"/>
          <a:sy n="129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0-4243-A597-1DB3E2E60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0-4243-A597-1DB3E2E6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74634512"/>
        <c:axId val="12746362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60-4243-A597-1DB3E2E6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634512"/>
        <c:axId val="1274636224"/>
      </c:lineChart>
      <c:catAx>
        <c:axId val="12746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274636224"/>
        <c:crosses val="autoZero"/>
        <c:auto val="1"/>
        <c:lblAlgn val="ctr"/>
        <c:lblOffset val="100"/>
        <c:noMultiLvlLbl val="0"/>
      </c:catAx>
      <c:valAx>
        <c:axId val="127463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27463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0-4243-A597-1DB3E2E60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0-4243-A597-1DB3E2E602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0-4243-A597-1DB3E2E6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1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446F-EC72-E3B3-25F8-A51E601F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81" y="2825902"/>
            <a:ext cx="6818334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EE337-6E97-3E25-83EB-22E657BFA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381" y="5398717"/>
            <a:ext cx="6818334" cy="1174315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1193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446F-EC72-E3B3-25F8-A51E601F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81" y="2825902"/>
            <a:ext cx="6818334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EE337-6E97-3E25-83EB-22E657BFA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381" y="5398717"/>
            <a:ext cx="6818334" cy="1174315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FF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5076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7787-C4E2-9EF8-322D-D7BC819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84DE-544C-AAF2-82B3-F434384D1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B47"/>
                </a:solidFill>
              </a:defRPr>
            </a:lvl1pPr>
            <a:lvl2pPr>
              <a:defRPr>
                <a:solidFill>
                  <a:srgbClr val="243B47"/>
                </a:solidFill>
              </a:defRPr>
            </a:lvl2pPr>
            <a:lvl3pPr>
              <a:defRPr>
                <a:solidFill>
                  <a:srgbClr val="243B47"/>
                </a:solidFill>
              </a:defRPr>
            </a:lvl3pPr>
            <a:lvl4pPr>
              <a:defRPr>
                <a:solidFill>
                  <a:srgbClr val="243B47"/>
                </a:solidFill>
              </a:defRPr>
            </a:lvl4pPr>
            <a:lvl5pPr>
              <a:defRPr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54590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A7BB-6C17-0EA2-B485-B8652636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8BA1-77E0-F859-BA14-02C5584FC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B47"/>
                </a:solidFill>
              </a:defRPr>
            </a:lvl1pPr>
            <a:lvl2pPr>
              <a:defRPr>
                <a:solidFill>
                  <a:srgbClr val="243B47"/>
                </a:solidFill>
              </a:defRPr>
            </a:lvl2pPr>
            <a:lvl3pPr>
              <a:defRPr>
                <a:solidFill>
                  <a:srgbClr val="243B47"/>
                </a:solidFill>
              </a:defRPr>
            </a:lvl3pPr>
            <a:lvl4pPr>
              <a:defRPr>
                <a:solidFill>
                  <a:srgbClr val="243B47"/>
                </a:solidFill>
              </a:defRPr>
            </a:lvl4pPr>
            <a:lvl5pPr>
              <a:defRPr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99257-F5C3-B485-1D7E-F155358E7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B47"/>
                </a:solidFill>
              </a:defRPr>
            </a:lvl1pPr>
            <a:lvl2pPr>
              <a:defRPr>
                <a:solidFill>
                  <a:srgbClr val="243B47"/>
                </a:solidFill>
              </a:defRPr>
            </a:lvl2pPr>
            <a:lvl3pPr>
              <a:defRPr>
                <a:solidFill>
                  <a:srgbClr val="243B47"/>
                </a:solidFill>
              </a:defRPr>
            </a:lvl3pPr>
            <a:lvl4pPr>
              <a:defRPr>
                <a:solidFill>
                  <a:srgbClr val="243B47"/>
                </a:solidFill>
              </a:defRPr>
            </a:lvl4pPr>
            <a:lvl5pPr>
              <a:defRPr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47884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66A-0F90-7F9D-4B6C-4DECE222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A414-8542-2265-9D27-6EF48937F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3B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90463-B284-720A-77ED-64AA3B763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43B47"/>
                </a:solidFill>
              </a:defRPr>
            </a:lvl1pPr>
            <a:lvl2pPr>
              <a:defRPr sz="2000">
                <a:solidFill>
                  <a:srgbClr val="243B47"/>
                </a:solidFill>
              </a:defRPr>
            </a:lvl2pPr>
            <a:lvl3pPr>
              <a:defRPr sz="2000">
                <a:solidFill>
                  <a:srgbClr val="243B47"/>
                </a:solidFill>
              </a:defRPr>
            </a:lvl3pPr>
            <a:lvl4pPr>
              <a:defRPr sz="2000">
                <a:solidFill>
                  <a:srgbClr val="243B47"/>
                </a:solidFill>
              </a:defRPr>
            </a:lvl4pPr>
            <a:lvl5pPr>
              <a:defRPr sz="2000"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0985B-DFA2-9151-0132-30E4E29AD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3B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94542-E922-CC5D-4E72-EF265361C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43B47"/>
                </a:solidFill>
              </a:defRPr>
            </a:lvl1pPr>
            <a:lvl2pPr>
              <a:defRPr sz="2000">
                <a:solidFill>
                  <a:srgbClr val="243B47"/>
                </a:solidFill>
              </a:defRPr>
            </a:lvl2pPr>
            <a:lvl3pPr>
              <a:defRPr sz="2000">
                <a:solidFill>
                  <a:srgbClr val="243B47"/>
                </a:solidFill>
              </a:defRPr>
            </a:lvl3pPr>
            <a:lvl4pPr>
              <a:defRPr sz="2000">
                <a:solidFill>
                  <a:srgbClr val="243B47"/>
                </a:solidFill>
              </a:defRPr>
            </a:lvl4pPr>
            <a:lvl5pPr>
              <a:defRPr sz="2000"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9051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2358-AB75-DEE6-CF1B-5697D51B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71" y="377687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227A9-BF1C-096A-C103-42F97B00D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6565" y="0"/>
            <a:ext cx="6112565" cy="6858000"/>
          </a:xfrm>
        </p:spPr>
        <p:txBody>
          <a:bodyPr/>
          <a:lstStyle>
            <a:lvl1pPr marL="0" indent="0">
              <a:buNone/>
              <a:defRPr sz="3200">
                <a:solidFill>
                  <a:srgbClr val="243B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8AFB-CB37-E79D-A227-44452202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4971" y="1977887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43B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28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2358-AB75-DEE6-CF1B-5697D51B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0" y="377687"/>
            <a:ext cx="492490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227A9-BF1C-096A-C103-42F97B00D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79435" y="0"/>
            <a:ext cx="6112565" cy="6858000"/>
          </a:xfrm>
        </p:spPr>
        <p:txBody>
          <a:bodyPr/>
          <a:lstStyle>
            <a:lvl1pPr marL="0" indent="0">
              <a:buNone/>
              <a:defRPr sz="3200">
                <a:solidFill>
                  <a:srgbClr val="243B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8AFB-CB37-E79D-A227-44452202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910" y="1977887"/>
            <a:ext cx="492490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43B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1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3FECC-5D21-D452-4211-8B06E4EF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CEE5-4B7B-356C-21D3-E9B88CAA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CCC71-3A05-5D45-870E-CA2C674CE688}" type="datetimeFigureOut">
              <a:rPr lang="en-EE" smtClean="0"/>
              <a:t>18.06.2024</a:t>
            </a:fld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493C-D862-3116-8BD7-F7E946987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0D5CBA-0862-4243-9871-B83C55294558}" type="slidenum">
              <a:rPr lang="en-EE" smtClean="0"/>
              <a:t>‹#›</a:t>
            </a:fld>
            <a:endParaRPr lang="en-EE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D58EE6-FDB8-C8EF-F849-27E6DF99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565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220E-350B-C5F5-E7DA-3CD18869D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SUUR PEALKIRI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8AB63-B213-F3D9-C3F1-6792A48694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E" dirty="0"/>
              <a:t>ALAPEALKIRI</a:t>
            </a:r>
          </a:p>
        </p:txBody>
      </p:sp>
    </p:spTree>
    <p:extLst>
      <p:ext uri="{BB962C8B-B14F-4D97-AF65-F5344CB8AC3E}">
        <p14:creationId xmlns:p14="http://schemas.microsoft.com/office/powerpoint/2010/main" val="263950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2D04-AE8F-9D2A-132D-94DCF142F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Tänan</a:t>
            </a:r>
          </a:p>
        </p:txBody>
      </p:sp>
    </p:spTree>
    <p:extLst>
      <p:ext uri="{BB962C8B-B14F-4D97-AF65-F5344CB8AC3E}">
        <p14:creationId xmlns:p14="http://schemas.microsoft.com/office/powerpoint/2010/main" val="388471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E7CC-1C5E-9E2A-608E-FD282A7F6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Suur vahepealkiri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72E06-11E5-70FE-B868-A1660BD54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E" dirty="0"/>
              <a:t>Paus 10 minutit</a:t>
            </a:r>
          </a:p>
        </p:txBody>
      </p:sp>
    </p:spTree>
    <p:extLst>
      <p:ext uri="{BB962C8B-B14F-4D97-AF65-F5344CB8AC3E}">
        <p14:creationId xmlns:p14="http://schemas.microsoft.com/office/powerpoint/2010/main" val="155837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5445-B29D-8049-8E2F-8BE4B90F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Slaidi pealkiri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5A40-8B78-743E-C873-A84CBFE0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4620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681F-9D93-1E50-1FF0-4E9BEC5D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Slaidi pealkiri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8A9A-2823-E8E8-3314-8B2DC4400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3C707-6836-AB7D-3845-83F907CE9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69484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BE00-693F-BF68-B29B-6D975F4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Slaidi pealkiri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A63A0-428E-92FC-F3DC-91A1336D6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Väike 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AAB1B-88B6-7C20-1512-1EEBE1AE66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D2D7C-D3E5-F65B-A759-81353211E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EE" dirty="0"/>
              <a:t>Väike 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5CEB0-28F9-7B3B-1982-BE1741FCA8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929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6DFD-07C1-B26A-D9E8-67C7E966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71" y="377687"/>
            <a:ext cx="3932237" cy="1600200"/>
          </a:xfrm>
        </p:spPr>
        <p:txBody>
          <a:bodyPr/>
          <a:lstStyle/>
          <a:p>
            <a:r>
              <a:rPr lang="en-EE" dirty="0"/>
              <a:t>Slaidi pealkiri</a:t>
            </a:r>
          </a:p>
        </p:txBody>
      </p:sp>
      <p:pic>
        <p:nvPicPr>
          <p:cNvPr id="6" name="Picture Placeholder 5" descr="A group of people clapping&#10;&#10;Description automatically generated">
            <a:extLst>
              <a:ext uri="{FF2B5EF4-FFF2-40B4-BE49-F238E27FC236}">
                <a16:creationId xmlns:a16="http://schemas.microsoft.com/office/drawing/2014/main" id="{69E5A5A0-1EBC-54A4-8CD9-8E4000719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293" r="20293"/>
          <a:stretch/>
        </p:blipFill>
        <p:spPr>
          <a:xfrm>
            <a:off x="-16565" y="0"/>
            <a:ext cx="6112565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88580-5C61-5F6A-D23B-E03F5C4A9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4971" y="1977887"/>
            <a:ext cx="3932237" cy="3811588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16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6DFD-07C1-B26A-D9E8-67C7E966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0" y="377687"/>
            <a:ext cx="4924907" cy="1600200"/>
          </a:xfrm>
        </p:spPr>
        <p:txBody>
          <a:bodyPr/>
          <a:lstStyle/>
          <a:p>
            <a:r>
              <a:rPr lang="en-EE" dirty="0"/>
              <a:t>Slaidi pealkiri</a:t>
            </a:r>
          </a:p>
        </p:txBody>
      </p:sp>
      <p:pic>
        <p:nvPicPr>
          <p:cNvPr id="6" name="Picture Placeholder 5" descr="A group of people clapping&#10;&#10;Description automatically generated">
            <a:extLst>
              <a:ext uri="{FF2B5EF4-FFF2-40B4-BE49-F238E27FC236}">
                <a16:creationId xmlns:a16="http://schemas.microsoft.com/office/drawing/2014/main" id="{69E5A5A0-1EBC-54A4-8CD9-8E4000719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293" r="20293"/>
          <a:stretch/>
        </p:blipFill>
        <p:spPr>
          <a:xfrm>
            <a:off x="6079435" y="0"/>
            <a:ext cx="6112565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88580-5C61-5F6A-D23B-E03F5C4A9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910" y="1977887"/>
            <a:ext cx="4924907" cy="3811588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76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D2FE-F3E0-AC9E-1139-40043B0B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Slaidi pealkiri</a:t>
            </a:r>
            <a:endParaRPr lang="en-E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492FD6-0B04-8470-9C02-57E96A561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102433"/>
              </p:ext>
            </p:extLst>
          </p:nvPr>
        </p:nvGraphicFramePr>
        <p:xfrm>
          <a:off x="838200" y="1825625"/>
          <a:ext cx="10164417" cy="424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13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D2FE-F3E0-AC9E-1139-40043B0B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Slaidi pealkiri</a:t>
            </a:r>
            <a:endParaRPr lang="en-E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492FD6-0B04-8470-9C02-57E96A561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561866"/>
              </p:ext>
            </p:extLst>
          </p:nvPr>
        </p:nvGraphicFramePr>
        <p:xfrm>
          <a:off x="838200" y="1825625"/>
          <a:ext cx="10164417" cy="424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68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KRN">
      <a:dk1>
        <a:srgbClr val="243B47"/>
      </a:dk1>
      <a:lt1>
        <a:srgbClr val="FFFFFF"/>
      </a:lt1>
      <a:dk2>
        <a:srgbClr val="243B47"/>
      </a:dk2>
      <a:lt2>
        <a:srgbClr val="E8E8E8"/>
      </a:lt2>
      <a:accent1>
        <a:srgbClr val="00E8E8"/>
      </a:accent1>
      <a:accent2>
        <a:srgbClr val="F100F2"/>
      </a:accent2>
      <a:accent3>
        <a:srgbClr val="C5C4C0"/>
      </a:accent3>
      <a:accent4>
        <a:srgbClr val="009F9F"/>
      </a:accent4>
      <a:accent5>
        <a:srgbClr val="B600AC"/>
      </a:accent5>
      <a:accent6>
        <a:srgbClr val="6F6F6D"/>
      </a:accent6>
      <a:hlink>
        <a:srgbClr val="FA00FF"/>
      </a:hlink>
      <a:folHlink>
        <a:srgbClr val="BA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352</Words>
  <Application>Microsoft Macintosh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SUUR PEALKIRI</vt:lpstr>
      <vt:lpstr>Suur vahepealkiri</vt:lpstr>
      <vt:lpstr>Slaidi pealkiri</vt:lpstr>
      <vt:lpstr>Slaidi pealkiri</vt:lpstr>
      <vt:lpstr>Slaidi pealkiri</vt:lpstr>
      <vt:lpstr>Slaidi pealkiri</vt:lpstr>
      <vt:lpstr>Slaidi pealkiri</vt:lpstr>
      <vt:lpstr>Slaidi pealkiri</vt:lpstr>
      <vt:lpstr>Slaidi pealkiri</vt:lpstr>
      <vt:lpstr>Tänan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Ranno Päi</dc:creator>
  <cp:lastModifiedBy>Ranno Päi</cp:lastModifiedBy>
  <cp:revision>6</cp:revision>
  <dcterms:created xsi:type="dcterms:W3CDTF">2024-06-18T11:36:27Z</dcterms:created>
  <dcterms:modified xsi:type="dcterms:W3CDTF">2024-06-18T12:21:38Z</dcterms:modified>
</cp:coreProperties>
</file>